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4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isac04/final-project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isac04/final-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isac04/final-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isac04/final-project/blob/main/dash_interactivity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isac04/final-project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ulisac04/final-project/blob/main/jupyter-labs-spacex-data-collection-api.ipynb" TargetMode="External"/><Relationship Id="rId7" Type="http://schemas.openxmlformats.org/officeDocument/2006/relationships/hyperlink" Target="https://api.spacexdata.com/v4/cor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payloads/" TargetMode="External"/><Relationship Id="rId5" Type="http://schemas.openxmlformats.org/officeDocument/2006/relationships/hyperlink" Target="https://api.spacexdata.com/v4/launchpads" TargetMode="External"/><Relationship Id="rId4" Type="http://schemas.openxmlformats.org/officeDocument/2006/relationships/hyperlink" Target="https://api.spacexdata.com/v4/rocke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Isaac Ramirez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31/03/2024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graphics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understand how the payload mass and the number of launches are distributed, with respect to the place of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Countplot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understand the ratio of successful launches PER rocket orbit.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understand how the payload mass and the number of launches are distributed, with respect to the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observe how the rate of successful launches evolved over time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3286"/>
            <a:ext cx="9745589" cy="54947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launches that were made from sites starting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sent from the "NASA (CRS)" station.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when the first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which have succeeded in landing on a drone ship and have a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count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transported the maximum recorded load?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used: Markers, circles,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to indicate points such as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to indicate areas around specific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distances between two points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 standing chart to see the ratios of successful launch vs. failed launch. 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 plotted scatter graph to explain the relationship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peer booster version.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https://github.com/ulisac04/final-project/blob/main/dash_interactivity.py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the data and create a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Divided the training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 the data with several classification methods and several hyperparameters.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63040"/>
            <a:ext cx="10444486" cy="5087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almost 2.900kg.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has 4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100% of the missions were a success.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are always carried out near a coast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launches, the higher the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1110A3-C2A9-1F7B-95E0-23569E81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46" y="1437934"/>
            <a:ext cx="6912241" cy="47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4E:  has a 100%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75FAE8-C841-0F20-D1BA-127F8FC7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73" y="1460954"/>
            <a:ext cx="7402146" cy="44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2793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is 100%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the most deficient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1464E-44FA-C6C6-B2D2-32C9AD9E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93" y="1369506"/>
            <a:ext cx="6262167" cy="46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and HEO are the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is successful when there are more than 5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A61213-E3EF-C7B0-1B3F-2FEA1141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36" y="1367611"/>
            <a:ext cx="6273257" cy="43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8FEBA1-C92E-4793-E250-F26B76B0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90" y="1480005"/>
            <a:ext cx="6647699" cy="42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improved over the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5FDAE0-84CC-F91E-E92E-2145374D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47" y="1483816"/>
            <a:ext cx="6184025" cy="43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738E07-9B76-3447-B247-26A8286C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82" y="2823157"/>
            <a:ext cx="6340406" cy="8077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57E2D1-0905-D962-B1CC-1B244E51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82" y="3611712"/>
            <a:ext cx="1653496" cy="20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37D7AA-EB0A-4458-DAEB-A05DC23B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5" y="2880312"/>
            <a:ext cx="6904319" cy="5486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86E3A7-79AF-AA89-9389-DD8192C5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9" y="3429000"/>
            <a:ext cx="6308526" cy="31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78C55B-D749-EAA2-64E5-BFCD4183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08" y="2767292"/>
            <a:ext cx="10575061" cy="6617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5E020F-7AEA-0650-99D0-2A5314D0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08" y="3705506"/>
            <a:ext cx="3286676" cy="13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3BA3A7-D71F-4615-B43C-B3EE2789A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3" y="2921355"/>
            <a:ext cx="9561266" cy="7024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C649F2-DED8-4E21-F5D0-07107398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45" y="3868897"/>
            <a:ext cx="3722695" cy="12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5A95FD-6D6E-2A36-6A30-E117B6FB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6" y="2937282"/>
            <a:ext cx="10720422" cy="7868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C67E34E-418B-7F10-3CDF-0F0D2C60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56" y="3972498"/>
            <a:ext cx="2124235" cy="12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29CBD5-72F5-EA4B-E1AA-CE0EA45F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62" y="3186636"/>
            <a:ext cx="9677557" cy="4016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BCA377-C805-5C37-4119-CE230A3C6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48" y="3852535"/>
            <a:ext cx="1708146" cy="18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B49013-5303-553B-EA0B-4EB644CE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69" y="2779172"/>
            <a:ext cx="6831922" cy="39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63286"/>
            <a:ext cx="8700486" cy="50639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321061-1C30-5357-DA1A-8AC716E0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5" y="2979381"/>
            <a:ext cx="10813717" cy="4496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36419E-A1B2-5EA0-0AD4-1BD0C02D2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25" y="3429000"/>
            <a:ext cx="1318030" cy="32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539972-8661-512F-ADCA-A513467A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75419"/>
            <a:ext cx="9238045" cy="3071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7951EB-4F31-43D1-739E-8281D0D9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09" y="3850982"/>
            <a:ext cx="5570703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35AC62-342B-26F4-6145-2B6DA3F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17" y="1546697"/>
            <a:ext cx="7986452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Number of launches, per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6CF2FE-5B1E-EB1C-5365-001D73B5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4" y="1509203"/>
            <a:ext cx="11214314" cy="45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88E6D0D-CE3C-D314-0600-E60EE6EEA6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423987"/>
            <a:ext cx="9745589" cy="34446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rate at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261EF50-C125-BE3C-64F5-E1FB02411F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Relationship between payload mass and launch success segmented by booster type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rate in CCSFS LC-40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7E998A-796A-7F71-CDEC-CBB802AF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4" y="1905505"/>
            <a:ext cx="11285611" cy="39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26187" y="1491658"/>
            <a:ext cx="10995005" cy="522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will predict if the Falcon 9 first stage will land successfully. Therefore, if we can determine if the first stage will land, we can determine the cost of a launch. This information can be used if an alternate company wants to bid against SpaceX for a rocket launch.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have the same Accuracy. (SVM slightly a little more)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DA71C6-8E3D-B9F3-73D4-103698F3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07" y="1981505"/>
            <a:ext cx="5566382" cy="28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4831D8-C5BD-E87A-6116-DE924738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1" y="2812037"/>
            <a:ext cx="4690170" cy="38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844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success rate in launches is positively related to the number of launches that occur on that site Point 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VLEO had the most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 model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https://api.spacexdata.com/v4/ 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3 endpoints was grouped, null data was eliminated, and a new attribute was created: 'class'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normalized and then several learning models with several parameters each were used to find the best one.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SpaceX API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https://github.com/ulisac04/final-project/blob/main/jupyter-labs-spacex-data-collection-api.ipynb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Rockets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Payload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7F7423-AF2A-1F9C-5D0B-C161B416B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230" y="1800225"/>
            <a:ext cx="5455084" cy="385015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E31A027-3AF3-FE4A-225E-85DD495F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https://api.spacexdata.com/v4/payloads/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DC1E64-EE4A-F86F-539C-1247752B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https://api.spacexdata.com/v4/payloads/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were discussing what factors we could use to determine whether a launch was successful or not.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new attribute was created: class; 1=successful launch, 0=failed launch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https://github.com/ulisac04/final-project/blob/main/labs-jupyter-spacex-Data%20wrangling.ipynb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BB214D-D90D-D289-D7FC-C2C8A85D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45" y="4204235"/>
            <a:ext cx="5491179" cy="16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155be751-a274-42e8-93fb-f39d3b9bccc8"/>
    <ds:schemaRef ds:uri="http://www.w3.org/XML/1998/namespace"/>
    <ds:schemaRef ds:uri="http://schemas.microsoft.com/office/infopath/2007/PartnerControls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1375</Words>
  <Application>Microsoft Office PowerPoint</Application>
  <PresentationFormat>Panorámica</PresentationFormat>
  <Paragraphs>209</Paragraphs>
  <Slides>44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Abadi</vt:lpstr>
      <vt:lpstr>Arial</vt:lpstr>
      <vt:lpstr>Arial Unicode MS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Isaac Ramirez</cp:lastModifiedBy>
  <cp:revision>210</cp:revision>
  <dcterms:created xsi:type="dcterms:W3CDTF">2021-04-29T18:58:34Z</dcterms:created>
  <dcterms:modified xsi:type="dcterms:W3CDTF">2024-03-31T15:09:00Z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